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47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1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90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64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08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36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96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56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17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89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16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93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A41EFA3-033E-AA2B-1F8C-8EC427738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5"/>
            <a:ext cx="9143996" cy="51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7833E-3161-6C4F-1FB2-E4E8D7660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0159236-9B00-22AC-2E8E-034C303A9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5"/>
            <a:ext cx="9143998" cy="51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67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8" ma:contentTypeDescription="Ein neues Dokument erstellen." ma:contentTypeScope="" ma:versionID="37ab88876f4059328921edc0d90baf96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dbda0441c3d07a3d58f4f67f9de1c5f9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lcf76f155ced4ddcb4097134ff3c332f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faf4c0b-0db2-4115-88b6-c36949121ddc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faf4c0b-0db2-4115-88b6-c36949121ddc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18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5C5B61-AE7C-424C-93BD-D3C3AD1374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2068FD-B1EE-4D23-92CB-E440DE4E057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762C0CD-6B50-45FC-9901-AC5AA9DB6C7E}">
  <ds:schemaRefs>
    <ds:schemaRef ds:uri="87778deb-af02-42e7-94a1-5a6bbe896bdb"/>
    <ds:schemaRef ds:uri="c82cca38-21c0-4085-b597-6714eaf117dc"/>
    <ds:schemaRef ds:uri="e58eaca8-f4da-4d53-a948-ecd7d12d3e4a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1370F2A2-D2E9-4BA7-87CB-E7345C874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8eaca8-f4da-4d53-a948-ecd7d12d3e4a"/>
    <ds:schemaRef ds:uri="c82cca38-21c0-4085-b597-6714eaf117dc"/>
    <ds:schemaRef ds:uri="11dbbd15-56a6-4a36-99c3-e06f7c17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 Zebrowski</dc:creator>
  <cp:lastModifiedBy>Alexandra Kunath</cp:lastModifiedBy>
  <cp:revision>13</cp:revision>
  <dcterms:created xsi:type="dcterms:W3CDTF">2022-10-27T14:36:09Z</dcterms:created>
  <dcterms:modified xsi:type="dcterms:W3CDTF">2026-06-24T09:57:41Z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anstaltungsart">
    <vt:lpwstr/>
  </property>
  <property fmtid="{D5CDD505-2E9C-101B-9397-08002B2CF9AE}" pid="3" name="Ansicht">
    <vt:lpwstr/>
  </property>
  <property fmtid="{D5CDD505-2E9C-101B-9397-08002B2CF9AE}" pid="4" name="MediaServiceImageTags">
    <vt:lpwstr/>
  </property>
  <property fmtid="{D5CDD505-2E9C-101B-9397-08002B2CF9AE}" pid="5" name="Zielgruppe">
    <vt:lpwstr/>
  </property>
  <property fmtid="{D5CDD505-2E9C-101B-9397-08002B2CF9AE}" pid="6" name="Inhalt">
    <vt:lpwstr/>
  </property>
  <property fmtid="{D5CDD505-2E9C-101B-9397-08002B2CF9AE}" pid="7" name="Bereich">
    <vt:lpwstr/>
  </property>
  <property fmtid="{D5CDD505-2E9C-101B-9397-08002B2CF9AE}" pid="8" name="Darstellung">
    <vt:lpwstr/>
  </property>
  <property fmtid="{D5CDD505-2E9C-101B-9397-08002B2CF9AE}" pid="9" name="ContentTypeId">
    <vt:lpwstr>0x010100709310C26895984B8A15B67BDB451BFB</vt:lpwstr>
  </property>
</Properties>
</file>