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EAB636B-2328-D582-1105-D3DA403B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"/>
            <a:ext cx="9144000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7833E-3161-6C4F-1FB2-E4E8D766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948FD5-48E2-CDDF-C9C5-8F02F16D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104"/>
            <a:ext cx="9135504" cy="51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6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37ab88876f4059328921edc0d90baf96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dbda0441c3d07a3d58f4f67f9de1c5f9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faf4c0b-0db2-4115-88b6-c36949121dd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faf4c0b-0db2-4115-88b6-c36949121dd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18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B50F71-EE0B-4B0A-AC00-BBAFA24A2FAC}"/>
</file>

<file path=customXml/itemProps2.xml><?xml version="1.0" encoding="utf-8"?>
<ds:datastoreItem xmlns:ds="http://schemas.openxmlformats.org/officeDocument/2006/customXml" ds:itemID="{2A2068FD-B1EE-4D23-92CB-E440DE4E057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55C5B61-AE7C-424C-93BD-D3C3AD1374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762C0CD-6B50-45FC-9901-AC5AA9DB6C7E}">
  <ds:schemaRefs>
    <ds:schemaRef ds:uri="87778deb-af02-42e7-94a1-5a6bbe896bdb"/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Alexandra Kunath</cp:lastModifiedBy>
  <cp:revision>11</cp:revision>
  <dcterms:created xsi:type="dcterms:W3CDTF">2022-10-27T14:36:09Z</dcterms:created>
  <dcterms:modified xsi:type="dcterms:W3CDTF">2026-06-23T12:59:41Z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