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6A366-7A45-4A34-A067-3943D4371B65}" v="2" dt="2025-07-04T12:06:12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37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Schmidt" userId="010f5d0e-2081-49d0-9c5b-4b7127984c9c" providerId="ADAL" clId="{E9B6A366-7A45-4A34-A067-3943D4371B65}"/>
    <pc:docChg chg="modSld">
      <pc:chgData name="Linda Schmidt" userId="010f5d0e-2081-49d0-9c5b-4b7127984c9c" providerId="ADAL" clId="{E9B6A366-7A45-4A34-A067-3943D4371B65}" dt="2025-07-04T12:06:12.272" v="1" actId="14826"/>
      <pc:docMkLst>
        <pc:docMk/>
      </pc:docMkLst>
      <pc:sldChg chg="modSp">
        <pc:chgData name="Linda Schmidt" userId="010f5d0e-2081-49d0-9c5b-4b7127984c9c" providerId="ADAL" clId="{E9B6A366-7A45-4A34-A067-3943D4371B65}" dt="2025-07-04T12:06:12.272" v="1" actId="14826"/>
        <pc:sldMkLst>
          <pc:docMk/>
          <pc:sldMk cId="3725982630" sldId="258"/>
        </pc:sldMkLst>
        <pc:picChg chg="mod">
          <ac:chgData name="Linda Schmidt" userId="010f5d0e-2081-49d0-9c5b-4b7127984c9c" providerId="ADAL" clId="{E9B6A366-7A45-4A34-A067-3943D4371B65}" dt="2025-07-04T12:06:12.272" v="1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Annett Zebrowski" userId="dcc3919b-343f-497e-bf31-4f0130144f5e" providerId="ADAL" clId="{08730B50-879F-4A80-86C4-2B23F7FEB635}"/>
    <pc:docChg chg="modSld">
      <pc:chgData name="Annett Zebrowski" userId="dcc3919b-343f-497e-bf31-4f0130144f5e" providerId="ADAL" clId="{08730B50-879F-4A80-86C4-2B23F7FEB635}" dt="2025-06-05T12:32:23.634" v="0" actId="14826"/>
      <pc:docMkLst>
        <pc:docMk/>
      </pc:docMkLst>
      <pc:sldChg chg="modSp">
        <pc:chgData name="Annett Zebrowski" userId="dcc3919b-343f-497e-bf31-4f0130144f5e" providerId="ADAL" clId="{08730B50-879F-4A80-86C4-2B23F7FEB635}" dt="2025-06-05T12:32:23.634" v="0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08730B50-879F-4A80-86C4-2B23F7FEB635}" dt="2025-06-05T12:32:23.634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Annett Zebrowski" userId="dcc3919b-343f-497e-bf31-4f0130144f5e" providerId="ADAL" clId="{2F7FE2D7-9933-4811-BE45-82A66137D1B5}"/>
    <pc:docChg chg="modSld">
      <pc:chgData name="Annett Zebrowski" userId="dcc3919b-343f-497e-bf31-4f0130144f5e" providerId="ADAL" clId="{2F7FE2D7-9933-4811-BE45-82A66137D1B5}" dt="2025-03-21T08:59:21.225" v="1" actId="14826"/>
      <pc:docMkLst>
        <pc:docMk/>
      </pc:docMkLst>
      <pc:sldChg chg="modSp">
        <pc:chgData name="Annett Zebrowski" userId="dcc3919b-343f-497e-bf31-4f0130144f5e" providerId="ADAL" clId="{2F7FE2D7-9933-4811-BE45-82A66137D1B5}" dt="2025-03-21T08:59:21.225" v="1" actId="14826"/>
        <pc:sldMkLst>
          <pc:docMk/>
          <pc:sldMk cId="3725982630" sldId="258"/>
        </pc:sldMkLst>
      </pc:sldChg>
    </pc:docChg>
  </pc:docChgLst>
  <pc:docChgLst>
    <pc:chgData name="Cornelia Küstner" userId="82e3acdc-b74f-4d49-b86b-fe9ccf2634f5" providerId="ADAL" clId="{CB03866E-F5FF-4C10-90E8-43D7EE83C88C}"/>
    <pc:docChg chg="modSld">
      <pc:chgData name="Cornelia Küstner" userId="82e3acdc-b74f-4d49-b86b-fe9ccf2634f5" providerId="ADAL" clId="{CB03866E-F5FF-4C10-90E8-43D7EE83C88C}" dt="2025-04-23T15:06:25.969" v="0" actId="14826"/>
      <pc:docMkLst>
        <pc:docMk/>
      </pc:docMkLst>
      <pc:sldChg chg="modSp">
        <pc:chgData name="Cornelia Küstner" userId="82e3acdc-b74f-4d49-b86b-fe9ccf2634f5" providerId="ADAL" clId="{CB03866E-F5FF-4C10-90E8-43D7EE83C88C}" dt="2025-04-23T15:06:25.969" v="0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CB03866E-F5FF-4C10-90E8-43D7EE83C88C}" dt="2025-04-23T15:06:25.969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" y="0"/>
            <a:ext cx="9143975" cy="5148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93d232072b5509a6b6aa67185a6a735a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848f97a9627a1635f39af288212d4f8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af4c0b-0db2-4115-88b6-c36949121dd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af4c0b-0db2-4115-88b6-c36949121dd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3.xml><?xml version="1.0" encoding="utf-8"?>
<ds:datastoreItem xmlns:ds="http://schemas.openxmlformats.org/officeDocument/2006/customXml" ds:itemID="{8004435C-0676-436F-BBAB-019F6A6D790C}"/>
</file>

<file path=customXml/itemProps4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Linda Schmidt</cp:lastModifiedBy>
  <cp:revision>36</cp:revision>
  <dcterms:created xsi:type="dcterms:W3CDTF">2021-04-30T12:51:15Z</dcterms:created>
  <dcterms:modified xsi:type="dcterms:W3CDTF">2025-07-04T12:06:15Z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