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A7542-9A3A-463C-9805-2FA36D196192}" v="2" dt="2025-07-04T12:05:43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26" y="37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 Zebrowski" userId="dcc3919b-343f-497e-bf31-4f0130144f5e" providerId="ADAL" clId="{018964EC-046B-4E3A-9DEC-325EED450973}"/>
    <pc:docChg chg="delSld modSld">
      <pc:chgData name="Annett Zebrowski" userId="dcc3919b-343f-497e-bf31-4f0130144f5e" providerId="ADAL" clId="{018964EC-046B-4E3A-9DEC-325EED450973}" dt="2025-03-21T08:59:35.068" v="2" actId="14826"/>
      <pc:docMkLst>
        <pc:docMk/>
      </pc:docMkLst>
      <pc:sldChg chg="modSp">
        <pc:chgData name="Annett Zebrowski" userId="dcc3919b-343f-497e-bf31-4f0130144f5e" providerId="ADAL" clId="{018964EC-046B-4E3A-9DEC-325EED450973}" dt="2025-03-21T08:59:35.068" v="2" actId="14826"/>
        <pc:sldMkLst>
          <pc:docMk/>
          <pc:sldMk cId="3725982630" sldId="258"/>
        </pc:sldMkLst>
      </pc:sldChg>
      <pc:sldChg chg="del">
        <pc:chgData name="Annett Zebrowski" userId="dcc3919b-343f-497e-bf31-4f0130144f5e" providerId="ADAL" clId="{018964EC-046B-4E3A-9DEC-325EED450973}" dt="2025-03-18T10:41:33.067" v="1" actId="47"/>
        <pc:sldMkLst>
          <pc:docMk/>
          <pc:sldMk cId="4096968816" sldId="259"/>
        </pc:sldMkLst>
      </pc:sldChg>
    </pc:docChg>
  </pc:docChgLst>
  <pc:docChgLst>
    <pc:chgData name="Linda Schmidt" userId="010f5d0e-2081-49d0-9c5b-4b7127984c9c" providerId="ADAL" clId="{151A7542-9A3A-463C-9805-2FA36D196192}"/>
    <pc:docChg chg="modSld">
      <pc:chgData name="Linda Schmidt" userId="010f5d0e-2081-49d0-9c5b-4b7127984c9c" providerId="ADAL" clId="{151A7542-9A3A-463C-9805-2FA36D196192}" dt="2025-07-04T12:05:43.598" v="1" actId="14826"/>
      <pc:docMkLst>
        <pc:docMk/>
      </pc:docMkLst>
      <pc:sldChg chg="modSp">
        <pc:chgData name="Linda Schmidt" userId="010f5d0e-2081-49d0-9c5b-4b7127984c9c" providerId="ADAL" clId="{151A7542-9A3A-463C-9805-2FA36D196192}" dt="2025-07-04T12:05:43.598" v="1" actId="14826"/>
        <pc:sldMkLst>
          <pc:docMk/>
          <pc:sldMk cId="3725982630" sldId="258"/>
        </pc:sldMkLst>
        <pc:picChg chg="mod">
          <ac:chgData name="Linda Schmidt" userId="010f5d0e-2081-49d0-9c5b-4b7127984c9c" providerId="ADAL" clId="{151A7542-9A3A-463C-9805-2FA36D196192}" dt="2025-07-04T12:05:43.598" v="1" actId="14826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  <pc:docChgLst>
    <pc:chgData name="Annett Zebrowski" userId="dcc3919b-343f-497e-bf31-4f0130144f5e" providerId="ADAL" clId="{B20EA799-3538-41DC-809D-3C786AAC0F47}"/>
    <pc:docChg chg="modSld">
      <pc:chgData name="Annett Zebrowski" userId="dcc3919b-343f-497e-bf31-4f0130144f5e" providerId="ADAL" clId="{B20EA799-3538-41DC-809D-3C786AAC0F47}" dt="2025-06-05T12:32:36.256" v="0" actId="14826"/>
      <pc:docMkLst>
        <pc:docMk/>
      </pc:docMkLst>
      <pc:sldChg chg="modSp">
        <pc:chgData name="Annett Zebrowski" userId="dcc3919b-343f-497e-bf31-4f0130144f5e" providerId="ADAL" clId="{B20EA799-3538-41DC-809D-3C786AAC0F47}" dt="2025-06-05T12:32:36.256" v="0" actId="14826"/>
        <pc:sldMkLst>
          <pc:docMk/>
          <pc:sldMk cId="3725982630" sldId="258"/>
        </pc:sldMkLst>
        <pc:picChg chg="mod">
          <ac:chgData name="Annett Zebrowski" userId="dcc3919b-343f-497e-bf31-4f0130144f5e" providerId="ADAL" clId="{B20EA799-3538-41DC-809D-3C786AAC0F47}" dt="2025-06-05T12:32:36.256" v="0" actId="14826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04.07.2025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" y="0"/>
            <a:ext cx="9143975" cy="5148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8" ma:contentTypeDescription="Ein neues Dokument erstellen." ma:contentTypeScope="" ma:versionID="93d232072b5509a6b6aa67185a6a735a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8848f97a9627a1635f39af288212d4f8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faf4c0b-0db2-4115-88b6-c36949121dd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faf4c0b-0db2-4115-88b6-c36949121ddc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B8628F-2416-4C67-A995-E73CB975CAFB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customXml/itemProps2.xml><?xml version="1.0" encoding="utf-8"?>
<ds:datastoreItem xmlns:ds="http://schemas.openxmlformats.org/officeDocument/2006/customXml" ds:itemID="{A03DF5D2-5614-4BC7-ADBB-FDF024EF4E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3E8BC1-41EB-4042-82C3-2371E173173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E27DBD1-318B-49CD-9DE6-50C977CE840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Linda Schmidt</cp:lastModifiedBy>
  <cp:revision>35</cp:revision>
  <dcterms:created xsi:type="dcterms:W3CDTF">2021-04-30T12:51:15Z</dcterms:created>
  <dcterms:modified xsi:type="dcterms:W3CDTF">2025-07-04T12:05:46Z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  <property fmtid="{D5CDD505-2E9C-101B-9397-08002B2CF9AE}" pid="4" name="Veranstaltungsart">
    <vt:lpwstr/>
  </property>
  <property fmtid="{D5CDD505-2E9C-101B-9397-08002B2CF9AE}" pid="5" name="Ansicht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